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8" r:id="rId2"/>
    <p:sldId id="257" r:id="rId3"/>
    <p:sldId id="265" r:id="rId4"/>
    <p:sldId id="264" r:id="rId5"/>
    <p:sldId id="266" r:id="rId6"/>
    <p:sldId id="267" r:id="rId7"/>
    <p:sldId id="263" r:id="rId8"/>
    <p:sldId id="269" r:id="rId9"/>
    <p:sldId id="270" r:id="rId10"/>
    <p:sldId id="271" r:id="rId11"/>
    <p:sldId id="272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F50D06-12F2-D18E-FAAC-10BFE3DA22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2E6939-15AA-E49C-EFB3-8D9B04779A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E1E119-51F6-A0BB-9BA8-F1DFC15E77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F6AA90-DDD1-4DA1-8C59-C956D4B7F74B}" type="datetimeFigureOut">
              <a:rPr lang="en-IN" smtClean="0"/>
              <a:t>29-09-2022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705BEF-1420-4ADB-B08F-81783EEC22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B81645-BCD5-012C-1D68-D867C611B9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3CD0C6-A799-4C07-BE5F-04541462BBE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856305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2A22D6-1662-1AC0-DFCF-22D2C7CE1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547F24-0085-A941-5359-03282A9BFC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4263D3-DEE2-724F-EC56-59AEABEBD2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F6AA90-DDD1-4DA1-8C59-C956D4B7F74B}" type="datetimeFigureOut">
              <a:rPr lang="en-IN" smtClean="0"/>
              <a:t>29-09-2022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F8099B-FEF0-E223-F37E-346591F79E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54C504-01D6-369C-0E49-6D496867D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3CD0C6-A799-4C07-BE5F-04541462BBE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998599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D719DD6-DF29-B284-9492-17770CF002A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E7AB71-AFD5-8EB6-9118-7E5E94D256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71F895-C124-AA4E-5854-B9ED5BAE5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F6AA90-DDD1-4DA1-8C59-C956D4B7F74B}" type="datetimeFigureOut">
              <a:rPr lang="en-IN" smtClean="0"/>
              <a:t>29-09-2022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FC377A-0595-C305-F60F-8302F0EB4C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C3BD71-F834-2259-3597-444D2F3A5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3CD0C6-A799-4C07-BE5F-04541462BBE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336863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159563" y="0"/>
            <a:ext cx="10032437" cy="1179288"/>
          </a:xfrm>
          <a:prstGeom prst="rect">
            <a:avLst/>
          </a:prstGeom>
        </p:spPr>
        <p:txBody>
          <a:bodyPr anchor="ctr"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/>
              <a:t>Free PPT _ Click to add title</a:t>
            </a:r>
            <a:endParaRPr lang="ko-KR" alt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2639616" y="1316766"/>
            <a:ext cx="9217024" cy="61419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667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2653408" y="2218994"/>
            <a:ext cx="9217024" cy="3994316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867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591999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12192000" cy="1179288"/>
          </a:xfrm>
          <a:prstGeom prst="rect">
            <a:avLst/>
          </a:prstGeom>
        </p:spPr>
        <p:txBody>
          <a:bodyPr anchor="ctr"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/>
              <a:t> Free PPT _ Click to add title</a:t>
            </a:r>
            <a:endParaRPr lang="ko-KR" alt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527381" y="1508787"/>
            <a:ext cx="11329259" cy="61419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667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541173" y="2411015"/>
            <a:ext cx="11329259" cy="3994316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867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73623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05546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879A8-2928-7E2D-6511-303AFA0F9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92ED2D-0636-B260-0C65-1B4B45D812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DA6019-CE74-3A32-868B-054A93D395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F6AA90-DDD1-4DA1-8C59-C956D4B7F74B}" type="datetimeFigureOut">
              <a:rPr lang="en-IN" smtClean="0"/>
              <a:t>29-09-2022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070E2D-1243-9006-D2CB-557024D1E1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EFC2E2-9B2C-5007-C782-1515957CC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3CD0C6-A799-4C07-BE5F-04541462BBE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058678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04D1F8-535B-90A4-0419-2EAE9DFF2D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4F3821-DA8E-1965-D5FF-D6E6262072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BDDE44-97AE-9A80-66F1-67A4F31B35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F6AA90-DDD1-4DA1-8C59-C956D4B7F74B}" type="datetimeFigureOut">
              <a:rPr lang="en-IN" smtClean="0"/>
              <a:t>29-09-2022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C397B5-CC1A-2A28-63AB-9E5D6B6CA6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F70AD7-641E-39A6-DF54-F22229FEA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3CD0C6-A799-4C07-BE5F-04541462BBE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152485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480B56-4C41-369B-45A4-B2D05A6F9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CB0000-C003-82DD-F729-684C391AC1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8E280F-C6BA-0BED-5CA1-8429E07F7B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5094D6-15BC-5A92-B22D-BEAD20FA43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F6AA90-DDD1-4DA1-8C59-C956D4B7F74B}" type="datetimeFigureOut">
              <a:rPr lang="en-IN" smtClean="0"/>
              <a:t>29-09-2022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27EE8C-B5DA-306A-A2B9-ECB4459F32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DD413A-5E5A-DA88-2ADE-B49FE83E5F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3CD0C6-A799-4C07-BE5F-04541462BBE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374712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315E5-37AA-0C26-98AE-669DE87B9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3F22A0-C067-1CFB-27EE-2448445183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8D6D8C-3B6A-C4DF-7B97-69B0C583F8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ECBCC10-3876-3A71-143C-BCCE4D813A4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03B330D-E9B5-3652-06C2-8494E1A93C6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4394D99-1DB9-AD48-EA6A-8871AAD14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F6AA90-DDD1-4DA1-8C59-C956D4B7F74B}" type="datetimeFigureOut">
              <a:rPr lang="en-IN" smtClean="0"/>
              <a:t>29-09-2022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82A606-DAC1-3A39-62D4-A5EFAF1BA6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3E9261B-5911-C8FA-E7C4-B4439799B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3CD0C6-A799-4C07-BE5F-04541462BBE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039748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4913C-7DB9-3EED-EB97-543735196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966C28-CC3A-E903-606F-D85C3EFA4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F6AA90-DDD1-4DA1-8C59-C956D4B7F74B}" type="datetimeFigureOut">
              <a:rPr lang="en-IN" smtClean="0"/>
              <a:t>29-09-2022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C58FA6-7812-43F1-5FD7-E401EB2398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094EFB-28EC-69A7-CC20-4A2EAAE35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3CD0C6-A799-4C07-BE5F-04541462BBE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166170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CAF703F-5845-29B9-63D4-101AF7763E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F6AA90-DDD1-4DA1-8C59-C956D4B7F74B}" type="datetimeFigureOut">
              <a:rPr lang="en-IN" smtClean="0"/>
              <a:t>29-09-2022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0E6A051-398C-BE40-815C-EAD9D1358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07B8CA-C170-34A4-18E6-032A7B5222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3CD0C6-A799-4C07-BE5F-04541462BBE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344748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ECDD76-FA15-D767-38A2-006D7F9207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BB449B-B8C5-6CDC-5B94-FCFA29010A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968148-2DFC-72BC-1CB8-13FE150A02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40BC76-0FE3-6853-BF18-C72627BB46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F6AA90-DDD1-4DA1-8C59-C956D4B7F74B}" type="datetimeFigureOut">
              <a:rPr lang="en-IN" smtClean="0"/>
              <a:t>29-09-2022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EC8490-8782-8790-04F2-D775A51000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A06A78-7358-47CF-BEE8-D0E6F43463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3CD0C6-A799-4C07-BE5F-04541462BBE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895996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250EC5-7D2A-4281-45C9-8C0DA0931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048BEDA-C758-AEEA-0F66-C44B6B6BE77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F0FA80-58D1-CC35-C474-A4C47D217A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362C05-D29A-D05B-FE11-1BE3A5BAEC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F6AA90-DDD1-4DA1-8C59-C956D4B7F74B}" type="datetimeFigureOut">
              <a:rPr lang="en-IN" smtClean="0"/>
              <a:t>29-09-2022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0F6D74-BF8A-C1FF-F8E3-C95C062578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FE9331-7A02-9B1B-79AA-9D67580E1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3CD0C6-A799-4C07-BE5F-04541462BBE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08996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2968223-D4E0-AF62-5BB0-FE130ABA72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99BCBB-84E2-33FC-BADD-DB83FCF136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A8595D-257E-F3CA-779A-13B77C29F56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F6AA90-DDD1-4DA1-8C59-C956D4B7F74B}" type="datetimeFigureOut">
              <a:rPr lang="en-IN" smtClean="0"/>
              <a:t>29-09-2022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0E8B7D-BC68-5257-A7FB-FB8086D7AD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F54A9A-2117-CC57-A144-B3C72A0158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3CD0C6-A799-4C07-BE5F-04541462BBE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88667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5.jpeg"/><Relationship Id="rId5" Type="http://schemas.openxmlformats.org/officeDocument/2006/relationships/hyperlink" Target="https://github.com/chintan7786" TargetMode="External"/><Relationship Id="rId4" Type="http://schemas.openxmlformats.org/officeDocument/2006/relationships/hyperlink" Target="https://www.linkedin.com/in/chintan-davda-a29759144/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10483709" y="308347"/>
            <a:ext cx="1250019" cy="307203"/>
            <a:chOff x="3275856" y="1242391"/>
            <a:chExt cx="1656184" cy="407020"/>
          </a:xfrm>
        </p:grpSpPr>
        <p:sp>
          <p:nvSpPr>
            <p:cNvPr id="9" name="Rounded Rectangle 8"/>
            <p:cNvSpPr/>
            <p:nvPr/>
          </p:nvSpPr>
          <p:spPr>
            <a:xfrm>
              <a:off x="3275856" y="1242391"/>
              <a:ext cx="1656184" cy="407020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88000"/>
              </a:schemeClr>
            </a:solidFill>
            <a:ln w="158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pic>
          <p:nvPicPr>
            <p:cNvPr id="10" name="Picture 2" descr="E:\002-KIMS BUSINESS\007-01-ALLPPT.com\011-ALLPPT-LOGO\allppt-logo-e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2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16120" y="1319622"/>
              <a:ext cx="1187245" cy="2473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" name="Rectangle 10"/>
          <p:cNvSpPr/>
          <p:nvPr/>
        </p:nvSpPr>
        <p:spPr>
          <a:xfrm>
            <a:off x="0" y="4010939"/>
            <a:ext cx="12192000" cy="206572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87000"/>
                </a:schemeClr>
              </a:gs>
              <a:gs pos="87000">
                <a:schemeClr val="bg1">
                  <a:alpha val="0"/>
                </a:schemeClr>
              </a:gs>
              <a:gs pos="48000">
                <a:schemeClr val="bg1">
                  <a:alpha val="68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2" name="TextBox 11"/>
          <p:cNvSpPr txBox="1"/>
          <p:nvPr/>
        </p:nvSpPr>
        <p:spPr>
          <a:xfrm>
            <a:off x="752757" y="4796993"/>
            <a:ext cx="638403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IN" sz="1200" dirty="0">
                <a:latin typeface="Arial" panose="020B0604020202020204" pitchFamily="34" charset="0"/>
                <a:cs typeface="Arial" panose="020B0604020202020204" pitchFamily="34" charset="0"/>
              </a:rPr>
              <a:t>Email ID: davdachintan97@gmail.com</a:t>
            </a:r>
          </a:p>
          <a:p>
            <a:pPr algn="l"/>
            <a:r>
              <a:rPr lang="en-IN" sz="1200" dirty="0">
                <a:latin typeface="Arial" panose="020B0604020202020204" pitchFamily="34" charset="0"/>
                <a:cs typeface="Arial" panose="020B0604020202020204" pitchFamily="34" charset="0"/>
              </a:rPr>
              <a:t>Contact Number: 8655191255</a:t>
            </a:r>
          </a:p>
          <a:p>
            <a:pPr algn="l"/>
            <a:r>
              <a:rPr lang="en-IN" sz="1200" dirty="0" err="1">
                <a:latin typeface="Arial" panose="020B0604020202020204" pitchFamily="34" charset="0"/>
                <a:cs typeface="Arial" panose="020B0604020202020204" pitchFamily="34" charset="0"/>
              </a:rPr>
              <a:t>Linkedin</a:t>
            </a:r>
            <a:r>
              <a:rPr lang="en-IN" sz="12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IN" sz="1200" b="0" i="0" u="sng" strike="noStrike" dirty="0">
                <a:solidFill>
                  <a:srgbClr val="1155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https://www.linkedin.com/in/chintan-davda-a29759144/</a:t>
            </a:r>
            <a:endParaRPr lang="en-IN" sz="1200" b="0" i="0" u="sng" strike="noStrike" dirty="0">
              <a:solidFill>
                <a:srgbClr val="1155CC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IN" sz="1200" dirty="0" err="1">
                <a:latin typeface="Arial" panose="020B0604020202020204" pitchFamily="34" charset="0"/>
                <a:cs typeface="Arial" panose="020B0604020202020204" pitchFamily="34" charset="0"/>
              </a:rPr>
              <a:t>Github</a:t>
            </a:r>
            <a:r>
              <a:rPr lang="en-IN" sz="12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IN" sz="1200" b="0" i="0" u="sng" strike="noStrike" dirty="0">
                <a:solidFill>
                  <a:srgbClr val="1155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https://github.com/chintan7786</a:t>
            </a:r>
            <a:endParaRPr lang="en-IN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en-IN" sz="1200" u="sng" dirty="0">
              <a:solidFill>
                <a:srgbClr val="1155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"/>
          <p:cNvSpPr txBox="1">
            <a:spLocks noChangeArrowheads="1"/>
          </p:cNvSpPr>
          <p:nvPr/>
        </p:nvSpPr>
        <p:spPr bwMode="auto">
          <a:xfrm>
            <a:off x="672075" y="4130207"/>
            <a:ext cx="6384032" cy="6667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ko-KR" sz="3733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Chintan Davda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775AA71-BA4F-FCCA-2ED3-F339C243C0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034" y="786401"/>
            <a:ext cx="2443083" cy="3079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478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Apex Industries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590863-5032-C740-17D6-6CFAA14ED87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85" b="4741"/>
          <a:stretch/>
        </p:blipFill>
        <p:spPr>
          <a:xfrm>
            <a:off x="1963271" y="1972235"/>
            <a:ext cx="7879976" cy="3881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8465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5D50005-80DF-4FF1-BB61-84CBBDA4A53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28" b="6405"/>
          <a:stretch/>
        </p:blipFill>
        <p:spPr>
          <a:xfrm>
            <a:off x="2241176" y="1170486"/>
            <a:ext cx="9780494" cy="467450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FABFA07-4483-1366-B23E-3E917620BD4E}"/>
              </a:ext>
            </a:extLst>
          </p:cNvPr>
          <p:cNvSpPr/>
          <p:nvPr/>
        </p:nvSpPr>
        <p:spPr>
          <a:xfrm>
            <a:off x="7288305" y="2743200"/>
            <a:ext cx="546847" cy="21336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068602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E46033C-0D62-EE7C-F447-DA737AED3C6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97" r="18744"/>
          <a:stretch/>
        </p:blipFill>
        <p:spPr>
          <a:xfrm>
            <a:off x="0" y="0"/>
            <a:ext cx="7019365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5A8725A-B8F0-F601-AE6F-013C5F5222F5}"/>
              </a:ext>
            </a:extLst>
          </p:cNvPr>
          <p:cNvSpPr txBox="1"/>
          <p:nvPr/>
        </p:nvSpPr>
        <p:spPr>
          <a:xfrm>
            <a:off x="7781364" y="1145703"/>
            <a:ext cx="38586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TABLE OF CONTENT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3A1250-DE05-BCD3-769E-BC6167066401}"/>
              </a:ext>
            </a:extLst>
          </p:cNvPr>
          <p:cNvSpPr txBox="1"/>
          <p:nvPr/>
        </p:nvSpPr>
        <p:spPr>
          <a:xfrm>
            <a:off x="9107471" y="2814766"/>
            <a:ext cx="23264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UMD Interior LLP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9136079-7A20-EBA1-E8AA-185D16B37F33}"/>
              </a:ext>
            </a:extLst>
          </p:cNvPr>
          <p:cNvSpPr txBox="1"/>
          <p:nvPr/>
        </p:nvSpPr>
        <p:spPr>
          <a:xfrm>
            <a:off x="9107471" y="3521333"/>
            <a:ext cx="26905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Craftsworth</a:t>
            </a:r>
            <a:r>
              <a:rPr lang="en-I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Designs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A015BD-3227-00A7-8C00-F8EC8760EEA2}"/>
              </a:ext>
            </a:extLst>
          </p:cNvPr>
          <p:cNvSpPr txBox="1"/>
          <p:nvPr/>
        </p:nvSpPr>
        <p:spPr>
          <a:xfrm>
            <a:off x="9107471" y="4227900"/>
            <a:ext cx="16670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Mail Blaster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EA2DE17-9B15-412A-6958-E536D3B6C326}"/>
              </a:ext>
            </a:extLst>
          </p:cNvPr>
          <p:cNvSpPr/>
          <p:nvPr/>
        </p:nvSpPr>
        <p:spPr>
          <a:xfrm>
            <a:off x="7749688" y="2342461"/>
            <a:ext cx="1057835" cy="4282739"/>
          </a:xfrm>
          <a:prstGeom prst="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1</a:t>
            </a:r>
          </a:p>
          <a:p>
            <a:pPr algn="ctr"/>
            <a:endParaRPr lang="en-IN" sz="24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pPr algn="ctr"/>
            <a:r>
              <a:rPr lang="en-IN" sz="2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2</a:t>
            </a:r>
          </a:p>
          <a:p>
            <a:pPr algn="ctr"/>
            <a:endParaRPr lang="en-IN" sz="24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pPr algn="ctr"/>
            <a:r>
              <a:rPr lang="en-IN" sz="2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3</a:t>
            </a:r>
          </a:p>
          <a:p>
            <a:pPr algn="ctr"/>
            <a:endParaRPr lang="en-IN" sz="24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pPr algn="ctr"/>
            <a:r>
              <a:rPr lang="en-IN" sz="2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4</a:t>
            </a:r>
          </a:p>
          <a:p>
            <a:pPr algn="ctr"/>
            <a:endParaRPr lang="en-IN" sz="24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pPr algn="ctr"/>
            <a:r>
              <a:rPr lang="en-IN" sz="2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5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B08AB11-7951-5B4F-B0C1-4518F61F034B}"/>
              </a:ext>
            </a:extLst>
          </p:cNvPr>
          <p:cNvSpPr txBox="1"/>
          <p:nvPr/>
        </p:nvSpPr>
        <p:spPr>
          <a:xfrm>
            <a:off x="9107471" y="5009154"/>
            <a:ext cx="22109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Laxmi Industries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037460-562E-0F48-E324-C47A23B1759F}"/>
              </a:ext>
            </a:extLst>
          </p:cNvPr>
          <p:cNvSpPr txBox="1"/>
          <p:nvPr/>
        </p:nvSpPr>
        <p:spPr>
          <a:xfrm>
            <a:off x="9107471" y="5712297"/>
            <a:ext cx="21097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Apex Industries</a:t>
            </a:r>
          </a:p>
        </p:txBody>
      </p:sp>
    </p:spTree>
    <p:extLst>
      <p:ext uri="{BB962C8B-B14F-4D97-AF65-F5344CB8AC3E}">
        <p14:creationId xmlns:p14="http://schemas.microsoft.com/office/powerpoint/2010/main" val="12934403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UMD Interior LLP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1BC657E-D622-3A7A-6E12-DE14AF53408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44" b="6855"/>
          <a:stretch/>
        </p:blipFill>
        <p:spPr>
          <a:xfrm>
            <a:off x="2015863" y="2147944"/>
            <a:ext cx="7762240" cy="3698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5944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2877A4B-71C7-CDF9-3D4C-69BA44B23E2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95" b="5778"/>
          <a:stretch/>
        </p:blipFill>
        <p:spPr>
          <a:xfrm>
            <a:off x="2274047" y="99209"/>
            <a:ext cx="6611007" cy="31953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6EAF4BF-0F58-6CB3-38D8-B765DDF929D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07" b="6681"/>
          <a:stretch/>
        </p:blipFill>
        <p:spPr>
          <a:xfrm>
            <a:off x="5404263" y="3563471"/>
            <a:ext cx="6674184" cy="3195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6226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Craftsworth</a:t>
            </a:r>
            <a:r>
              <a:rPr lang="en-IN" dirty="0"/>
              <a:t> Designs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62CA1A-66CC-AA99-1733-E25D89D507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4106" y="1670368"/>
            <a:ext cx="3448764" cy="45983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0F9B040-9004-385D-991D-92582537DF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9132" y="1670368"/>
            <a:ext cx="3448764" cy="4598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4343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Mail Blaster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BD05C4-7D81-5D3B-F6DC-08AB191347F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41" b="5324"/>
          <a:stretch/>
        </p:blipFill>
        <p:spPr>
          <a:xfrm>
            <a:off x="1556020" y="1838961"/>
            <a:ext cx="9079959" cy="4389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3859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4">
            <a:extLst>
              <a:ext uri="{FF2B5EF4-FFF2-40B4-BE49-F238E27FC236}">
                <a16:creationId xmlns:a16="http://schemas.microsoft.com/office/drawing/2014/main" id="{702B44BA-D31C-0920-3643-5D0460F658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64" b="5770"/>
          <a:stretch/>
        </p:blipFill>
        <p:spPr>
          <a:xfrm>
            <a:off x="2805953" y="1711424"/>
            <a:ext cx="8665583" cy="4175698"/>
          </a:xfrm>
        </p:spPr>
      </p:pic>
    </p:spTree>
    <p:extLst>
      <p:ext uri="{BB962C8B-B14F-4D97-AF65-F5344CB8AC3E}">
        <p14:creationId xmlns:p14="http://schemas.microsoft.com/office/powerpoint/2010/main" val="9791076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Laxmi Industries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158CE23-2724-5634-72FD-A1E1482F628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66" b="5752"/>
          <a:stretch/>
        </p:blipFill>
        <p:spPr>
          <a:xfrm>
            <a:off x="1564341" y="1789335"/>
            <a:ext cx="9063318" cy="437838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D7525E4-F2F3-9280-9633-B224EF1B8116}"/>
              </a:ext>
            </a:extLst>
          </p:cNvPr>
          <p:cNvSpPr/>
          <p:nvPr/>
        </p:nvSpPr>
        <p:spPr>
          <a:xfrm>
            <a:off x="3433482" y="3182471"/>
            <a:ext cx="466165" cy="246529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1FA9CEB-5A04-D79E-C682-56A197CC1223}"/>
              </a:ext>
            </a:extLst>
          </p:cNvPr>
          <p:cNvSpPr/>
          <p:nvPr/>
        </p:nvSpPr>
        <p:spPr>
          <a:xfrm>
            <a:off x="3442446" y="4643719"/>
            <a:ext cx="466165" cy="246529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2366F20-6341-1C10-4B09-32F75466864B}"/>
              </a:ext>
            </a:extLst>
          </p:cNvPr>
          <p:cNvSpPr/>
          <p:nvPr/>
        </p:nvSpPr>
        <p:spPr>
          <a:xfrm>
            <a:off x="3433481" y="3913095"/>
            <a:ext cx="466165" cy="246529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D5F1341-948C-3553-5E2B-1D3F204BB852}"/>
              </a:ext>
            </a:extLst>
          </p:cNvPr>
          <p:cNvSpPr/>
          <p:nvPr/>
        </p:nvSpPr>
        <p:spPr>
          <a:xfrm>
            <a:off x="5602939" y="4603600"/>
            <a:ext cx="466165" cy="479388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859C36E-4766-576A-AD76-491F5ED005DF}"/>
              </a:ext>
            </a:extLst>
          </p:cNvPr>
          <p:cNvSpPr/>
          <p:nvPr/>
        </p:nvSpPr>
        <p:spPr>
          <a:xfrm>
            <a:off x="5602939" y="3231556"/>
            <a:ext cx="466165" cy="246529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2B65EA6-6428-50D0-EA19-761286FAE55C}"/>
              </a:ext>
            </a:extLst>
          </p:cNvPr>
          <p:cNvSpPr/>
          <p:nvPr/>
        </p:nvSpPr>
        <p:spPr>
          <a:xfrm>
            <a:off x="5629835" y="3917578"/>
            <a:ext cx="466165" cy="246529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7C7578F-7ECA-7765-3D4F-EA7CA94E1E20}"/>
              </a:ext>
            </a:extLst>
          </p:cNvPr>
          <p:cNvSpPr/>
          <p:nvPr/>
        </p:nvSpPr>
        <p:spPr>
          <a:xfrm>
            <a:off x="8301315" y="3227297"/>
            <a:ext cx="466165" cy="246529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314653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4D11757-6650-4898-9AAF-29C0F7613C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01" b="6089"/>
          <a:stretch/>
        </p:blipFill>
        <p:spPr>
          <a:xfrm>
            <a:off x="2578660" y="1299881"/>
            <a:ext cx="9055511" cy="4365813"/>
          </a:xfrm>
        </p:spPr>
      </p:pic>
    </p:spTree>
    <p:extLst>
      <p:ext uri="{BB962C8B-B14F-4D97-AF65-F5344CB8AC3E}">
        <p14:creationId xmlns:p14="http://schemas.microsoft.com/office/powerpoint/2010/main" val="38462919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</TotalTime>
  <Words>67</Words>
  <Application>Microsoft Office PowerPoint</Application>
  <PresentationFormat>Widescreen</PresentationFormat>
  <Paragraphs>25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UMD Interior LLP</vt:lpstr>
      <vt:lpstr>PowerPoint Presentation</vt:lpstr>
      <vt:lpstr>Craftsworth Designs</vt:lpstr>
      <vt:lpstr>Mail Blaster</vt:lpstr>
      <vt:lpstr>PowerPoint Presentation</vt:lpstr>
      <vt:lpstr>Laxmi Industries</vt:lpstr>
      <vt:lpstr>PowerPoint Presentation</vt:lpstr>
      <vt:lpstr>Apex Industries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chintan davda</dc:creator>
  <cp:lastModifiedBy>chintan davda</cp:lastModifiedBy>
  <cp:revision>4</cp:revision>
  <dcterms:created xsi:type="dcterms:W3CDTF">2022-09-28T08:00:40Z</dcterms:created>
  <dcterms:modified xsi:type="dcterms:W3CDTF">2022-09-29T10:25:41Z</dcterms:modified>
</cp:coreProperties>
</file>